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sldIdLst>
    <p:sldId id="258" r:id="rId2"/>
    <p:sldId id="287" r:id="rId3"/>
    <p:sldId id="277" r:id="rId4"/>
    <p:sldId id="259" r:id="rId5"/>
    <p:sldId id="260" r:id="rId6"/>
    <p:sldId id="284" r:id="rId7"/>
    <p:sldId id="286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F1F"/>
    <a:srgbClr val="E69B50"/>
    <a:srgbClr val="0066FF"/>
    <a:srgbClr val="0066CC"/>
    <a:srgbClr val="FFFF93"/>
    <a:srgbClr val="CC99FF"/>
    <a:srgbClr val="FF99FF"/>
    <a:srgbClr val="FFFF66"/>
    <a:srgbClr val="C35151"/>
    <a:srgbClr val="DB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9" autoAdjust="0"/>
    <p:restoredTop sz="94660"/>
  </p:normalViewPr>
  <p:slideViewPr>
    <p:cSldViewPr>
      <p:cViewPr varScale="1">
        <p:scale>
          <a:sx n="115" d="100"/>
          <a:sy n="115" d="100"/>
        </p:scale>
        <p:origin x="2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357C2-B03C-448D-9CC1-AAE399B3A0DB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3867-0F63-478A-9F83-199B5ADE3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9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57D3-DC34-43F3-8BA6-3F94FECD2797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htning Bolt 9"/>
          <p:cNvSpPr/>
          <p:nvPr/>
        </p:nvSpPr>
        <p:spPr>
          <a:xfrm>
            <a:off x="3124200" y="2057400"/>
            <a:ext cx="1447800" cy="2209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 flipH="1">
            <a:off x="8001000" y="2057400"/>
            <a:ext cx="1295400" cy="2209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6" y="4800600"/>
            <a:ext cx="4371975" cy="139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953000" y="3143072"/>
            <a:ext cx="266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MEET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6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7400" y="369707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Mid May, 2016 ■ Venice, Italy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2286000"/>
            <a:ext cx="883732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Hundred Percent Club – 2016 Europe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7331" y="4648201"/>
            <a:ext cx="3557337" cy="1990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794" y="228601"/>
            <a:ext cx="1447799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Reviewing Details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Mark Felix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676400"/>
            <a:ext cx="9296400" cy="1828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Three waves of top-producing 100%’ers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Approximately 565 per wave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Morning performance that is fun / visual / engaging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634948">
            <a:off x="8907016" y="2139579"/>
            <a:ext cx="1143000" cy="4572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5000" y="4262267"/>
            <a:ext cx="3657600" cy="24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7756" y="4284681"/>
            <a:ext cx="3848100" cy="242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094337" y="3810001"/>
            <a:ext cx="3438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Perfectly Fine Audience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8517" y="3800603"/>
            <a:ext cx="3371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IBM 100% Club Audience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193">
            <a:off x="8517765" y="595419"/>
            <a:ext cx="1160848" cy="79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What’s a Raspyni – </a:t>
            </a:r>
            <a:br>
              <a:rPr lang="en-US" sz="3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And Why Should IBM Care?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8450" y="3658612"/>
            <a:ext cx="7942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 Your event is all that matters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 Expand camaraderie among your guests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 Customize using your products and messages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 Bring humor, motivation, and focus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606">
            <a:off x="6843714" y="1459792"/>
            <a:ext cx="3595687" cy="251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905000" y="1245276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Over 200 National TV shows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2,000 Corporate Events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4-time World Juggling Champs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524000" y="76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What Will They See?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1"/>
            <a:ext cx="7391400" cy="491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3810000" cy="573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528" y="1371601"/>
            <a:ext cx="7213473" cy="47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838200"/>
            <a:ext cx="3810000" cy="573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108064"/>
            <a:ext cx="7162800" cy="475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76400"/>
            <a:ext cx="5470567" cy="3088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What Will They Feel?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1" y="1143000"/>
            <a:ext cx="70085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Benefits of Laughing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Antidote to Stress, Pain, and Conflict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Connected to the Group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Relaxed and at 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784700"/>
            <a:ext cx="873110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the Message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IBM is Creative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IMB  is Progressive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IBM Celebrates Success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They’ll Continue to Count On All This and More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11960">
            <a:off x="7533397" y="2781932"/>
            <a:ext cx="2817481" cy="1690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2492" y="228600"/>
            <a:ext cx="6659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Resources That Show We’re Worthy of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IBM’s One Hundred Percent Club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1371601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6 -Time Presenters at TED Conference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Over 2,000 Corporate Shows since 1986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Guinness World Record Holders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Link to a One Hour Performance – Really!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Link to Letter About Customization Skills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Work one-on-one with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52121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Mid May, 2016 – Venice, Italy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2971800"/>
            <a:ext cx="30670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676400" y="1882914"/>
            <a:ext cx="883732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Hundred Percent Club – 2016 Europe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1" y="191246"/>
            <a:ext cx="1447799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20982</TotalTime>
  <Words>223</Words>
  <Application>Microsoft Office PowerPoint</Application>
  <PresentationFormat>Widescreen</PresentationFormat>
  <Paragraphs>42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After Reviewing Details With Mark Felix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one</dc:title>
  <dc:creator>oWNER</dc:creator>
  <cp:lastModifiedBy>Barry Friedman</cp:lastModifiedBy>
  <cp:revision>139</cp:revision>
  <dcterms:created xsi:type="dcterms:W3CDTF">2010-06-17T04:17:40Z</dcterms:created>
  <dcterms:modified xsi:type="dcterms:W3CDTF">2016-06-08T03:43:28Z</dcterms:modified>
</cp:coreProperties>
</file>