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8" r:id="rId2"/>
    <p:sldId id="287" r:id="rId3"/>
    <p:sldId id="277" r:id="rId4"/>
    <p:sldId id="259" r:id="rId5"/>
    <p:sldId id="260" r:id="rId6"/>
    <p:sldId id="284" r:id="rId7"/>
    <p:sldId id="28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F1F"/>
    <a:srgbClr val="E69B50"/>
    <a:srgbClr val="0066FF"/>
    <a:srgbClr val="0066CC"/>
    <a:srgbClr val="FFFF93"/>
    <a:srgbClr val="CC99FF"/>
    <a:srgbClr val="FF99FF"/>
    <a:srgbClr val="FFFF66"/>
    <a:srgbClr val="C35151"/>
    <a:srgbClr val="DB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94660"/>
  </p:normalViewPr>
  <p:slideViewPr>
    <p:cSldViewPr>
      <p:cViewPr varScale="1">
        <p:scale>
          <a:sx n="75" d="100"/>
          <a:sy n="75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57C2-B03C-448D-9CC1-AAE399B3A0DB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3867-0F63-478A-9F83-199B5ADE3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3867-0F63-478A-9F83-199B5ADE33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57D3-DC34-43F3-8BA6-3F94FECD279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0D34-E822-46CB-9D33-575A5CF0F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htning Bolt 9"/>
          <p:cNvSpPr/>
          <p:nvPr/>
        </p:nvSpPr>
        <p:spPr>
          <a:xfrm>
            <a:off x="3124200" y="2057400"/>
            <a:ext cx="1447800" cy="2209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flipH="1">
            <a:off x="8001000" y="2057400"/>
            <a:ext cx="1295400" cy="2209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6" y="4800600"/>
            <a:ext cx="4371975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953000" y="3143072"/>
            <a:ext cx="266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914400"/>
            <a:ext cx="4464859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7400" y="369707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May 12, 2016 ■ Woodinville, WA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2286000"/>
            <a:ext cx="88373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r>
              <a:rPr lang="en-US" sz="40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Anniversary Celebration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691" y="4806388"/>
            <a:ext cx="3711978" cy="1746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7200"/>
            <a:ext cx="3626045" cy="61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Reviewing Details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Asako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676400"/>
            <a:ext cx="9296400" cy="1828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3 hour event for employees, spouses, and other VIPs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Approximately 150 guests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30 minutes - motivational, entertaining, and visual!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634948">
            <a:off x="8102198" y="2373151"/>
            <a:ext cx="1143000" cy="4572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5000" y="4262267"/>
            <a:ext cx="3657600" cy="24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7756" y="4284681"/>
            <a:ext cx="3848100" cy="24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94337" y="3810001"/>
            <a:ext cx="3438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Perfectly Fine Audience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4812" y="3800603"/>
            <a:ext cx="32988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 Encoder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What’s a Raspyni – </a:t>
            </a:r>
            <a:br>
              <a:rPr lang="en-US" sz="3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And Why Should Micro Encoder Care?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8450" y="3658612"/>
            <a:ext cx="7942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Your event is all that matters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Expand camaraderie among your guests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Customize using your products and messages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 Bring humor, motivation, and focus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606">
            <a:off x="6843714" y="1459792"/>
            <a:ext cx="3595687" cy="251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1245276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Over 200 National TV shows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2,000 Corporate Events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4-time World Juggling Champs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524000" y="76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 Will They See?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1"/>
            <a:ext cx="7391400" cy="491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38100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528" y="1371601"/>
            <a:ext cx="7213473" cy="47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38200"/>
            <a:ext cx="38100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108064"/>
            <a:ext cx="7162800" cy="475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576">
            <a:off x="3450827" y="1198441"/>
            <a:ext cx="6221970" cy="413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What Will They Feel?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1" y="1143000"/>
            <a:ext cx="70085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Benefits of Laughing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Antidote to Stress, Pain, and Conflict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Connected to the Group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Relaxed and at 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784700"/>
            <a:ext cx="873110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the Message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Micro Encoder is Creative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Progressive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Celebrates Success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They’ll Continue to Count On All This and More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11960">
            <a:off x="8462425" y="2597084"/>
            <a:ext cx="2079630" cy="258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2492" y="228600"/>
            <a:ext cx="6659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Resources That Show We’re Worthy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Micro Encoder’s 30 Anniversary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1371601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6 -Time Presenters at TED Conference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Over 2,000 Corporate Shows since 1986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Guinness World Record Holders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Link to a One Hour Performance – Really!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Link to Letter About Customization Skills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 Work one-on-one with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52121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May 12, 2016 – Woodinville, WA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971800"/>
            <a:ext cx="30670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676400" y="1882914"/>
            <a:ext cx="88373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r>
              <a:rPr lang="en-US" sz="40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Anniversary Celebration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195" y="609600"/>
            <a:ext cx="312539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21257</TotalTime>
  <Words>217</Words>
  <Application>Microsoft Office PowerPoint</Application>
  <PresentationFormat>Widescreen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After Reviewing Details With Asako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one</dc:title>
  <dc:creator>oWNER</dc:creator>
  <cp:lastModifiedBy>Dell</cp:lastModifiedBy>
  <cp:revision>142</cp:revision>
  <dcterms:created xsi:type="dcterms:W3CDTF">2010-06-17T04:17:40Z</dcterms:created>
  <dcterms:modified xsi:type="dcterms:W3CDTF">2016-03-03T04:52:37Z</dcterms:modified>
</cp:coreProperties>
</file>